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9" r:id="rId3"/>
    <p:sldId id="303" r:id="rId4"/>
    <p:sldId id="291" r:id="rId5"/>
    <p:sldId id="293" r:id="rId6"/>
    <p:sldId id="294" r:id="rId7"/>
    <p:sldId id="295" r:id="rId8"/>
    <p:sldId id="296" r:id="rId9"/>
    <p:sldId id="297" r:id="rId10"/>
    <p:sldId id="298" r:id="rId11"/>
    <p:sldId id="301" r:id="rId12"/>
    <p:sldId id="302" r:id="rId13"/>
    <p:sldId id="299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4632"/>
  </p:normalViewPr>
  <p:slideViewPr>
    <p:cSldViewPr snapToGrid="0" snapToObjects="1">
      <p:cViewPr>
        <p:scale>
          <a:sx n="139" d="100"/>
          <a:sy n="139" d="100"/>
        </p:scale>
        <p:origin x="103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26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89E56-9E7D-6A4B-A005-A26C6E7E46A6}" type="datetimeFigureOut">
              <a:t>19/08/2023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972D3-9507-094F-B104-9ED7D9E821DF}" type="slidenum"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52207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972D3-9507-094F-B104-9ED7D9E821DF}" type="slidenum">
              <a:t>1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8759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972D3-9507-094F-B104-9ED7D9E821DF}" type="slidenum">
              <a:t>2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79157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972D3-9507-094F-B104-9ED7D9E821DF}" type="slidenum">
              <a:t>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87341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972D3-9507-094F-B104-9ED7D9E821DF}" type="slidenum">
              <a:t>5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5357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2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1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5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4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4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7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2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3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5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3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CFDA-B89B-B54A-8439-DB6E155A8F3A}" type="datetimeFigureOut">
              <a:t>19/08/2023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BD2F6-854B-FE4A-9696-80C48B715C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0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775" y="515821"/>
            <a:ext cx="7772400" cy="1504106"/>
          </a:xfrm>
        </p:spPr>
        <p:txBody>
          <a:bodyPr/>
          <a:lstStyle/>
          <a:p>
            <a:r>
              <a:rPr lang="en-US" b="1"/>
              <a:t>Felles Gudstjenesten</a:t>
            </a:r>
            <a:br>
              <a:rPr lang="en-US" b="1"/>
            </a:br>
            <a:r>
              <a:rPr lang="en-US" b="1"/>
              <a:t>Søndag 20. August.2023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73906" y="2210767"/>
            <a:ext cx="5028778" cy="717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/>
              <a:t>Takknemlighet</a:t>
            </a:r>
          </a:p>
        </p:txBody>
      </p:sp>
    </p:spTree>
    <p:extLst>
      <p:ext uri="{BB962C8B-B14F-4D97-AF65-F5344CB8AC3E}">
        <p14:creationId xmlns:p14="http://schemas.microsoft.com/office/powerpoint/2010/main" val="132249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7529689" cy="4663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Vers 2 ….   Lời 2…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*Oh.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å uendelig Guds kjælighet!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Ôi sao bao la tình Ngài!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*av kjærlighet har du lidet blodig.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vì yêu chịu thập hình đẫm máu.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Herre! Du har allerede dødd for meg,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Chúa Ngài chết thay con rồi,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Jeg er klart å følge kjærlighetens røst.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 sẵn sàng vâng tiếng gọi tình yêu.</a:t>
            </a:r>
          </a:p>
        </p:txBody>
      </p:sp>
    </p:spTree>
    <p:extLst>
      <p:ext uri="{BB962C8B-B14F-4D97-AF65-F5344CB8AC3E}">
        <p14:creationId xmlns:p14="http://schemas.microsoft.com/office/powerpoint/2010/main" val="23467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NO" sz="2800">
                <a:solidFill>
                  <a:srgbClr val="FF0000"/>
                </a:solidFill>
              </a:rPr>
              <a:t>Refrain | Điệp khúc</a:t>
            </a:r>
          </a:p>
          <a:p>
            <a:pPr marL="0" indent="0">
              <a:buNone/>
            </a:pPr>
            <a:r>
              <a:rPr lang="en-NO" sz="2800"/>
              <a:t>*Jesus er frelser</a:t>
            </a:r>
          </a:p>
          <a:p>
            <a:pPr marL="0" indent="0">
              <a:buNone/>
            </a:pPr>
            <a:r>
              <a:rPr lang="en-NO" sz="2800"/>
              <a:t>  </a:t>
            </a:r>
            <a:r>
              <a:rPr lang="en-NO" sz="2800" b="1"/>
              <a:t>Giê-su là cứu Chúa.</a:t>
            </a:r>
          </a:p>
          <a:p>
            <a:pPr marL="0" indent="0">
              <a:buNone/>
            </a:pPr>
            <a:r>
              <a:rPr lang="en-NO" sz="2800"/>
              <a:t>*så lidenskapelig og så mystisk din kjærlighet!</a:t>
            </a:r>
          </a:p>
          <a:p>
            <a:pPr marL="0" indent="0">
              <a:buNone/>
            </a:pPr>
            <a:r>
              <a:rPr lang="en-NO" sz="2600"/>
              <a:t>  </a:t>
            </a:r>
            <a:r>
              <a:rPr lang="en-NO" sz="2600" b="1"/>
              <a:t>Tình yêu sao đắm đuối nhiệm màu!</a:t>
            </a:r>
          </a:p>
          <a:p>
            <a:pPr marL="0" indent="0">
              <a:buNone/>
            </a:pPr>
            <a:r>
              <a:rPr lang="en-NO" sz="2600"/>
              <a:t>* Elsker meg, for at du elsker meg,</a:t>
            </a:r>
          </a:p>
          <a:p>
            <a:pPr marL="0" indent="0">
              <a:buNone/>
            </a:pPr>
            <a:r>
              <a:rPr lang="en-NO" sz="2600"/>
              <a:t>    </a:t>
            </a:r>
            <a:r>
              <a:rPr lang="en-NO" sz="2600" b="1"/>
              <a:t>Yêu con chính vì yêu co</a:t>
            </a:r>
            <a:r>
              <a:rPr lang="en-NO" sz="2600"/>
              <a:t>n</a:t>
            </a:r>
          </a:p>
          <a:p>
            <a:pPr marL="0" indent="0">
              <a:buNone/>
            </a:pPr>
            <a:r>
              <a:rPr lang="en-NO" sz="2600"/>
              <a:t>* </a:t>
            </a:r>
            <a:r>
              <a:rPr lang="en-US" sz="2600"/>
              <a:t>har Du </a:t>
            </a:r>
            <a:r>
              <a:rPr lang="en-NO" sz="2600"/>
              <a:t>dødd </a:t>
            </a:r>
            <a:r>
              <a:rPr lang="en-US" sz="2600"/>
              <a:t>i Golgotha.</a:t>
            </a:r>
          </a:p>
          <a:p>
            <a:pPr marL="0" indent="0">
              <a:buNone/>
            </a:pPr>
            <a:r>
              <a:rPr lang="en-NO" sz="2600"/>
              <a:t>    </a:t>
            </a:r>
            <a:r>
              <a:rPr lang="en-NO" sz="2600" b="1"/>
              <a:t>Chúa đã chết nơi đồi vắng</a:t>
            </a:r>
          </a:p>
        </p:txBody>
      </p:sp>
    </p:spTree>
    <p:extLst>
      <p:ext uri="{BB962C8B-B14F-4D97-AF65-F5344CB8AC3E}">
        <p14:creationId xmlns:p14="http://schemas.microsoft.com/office/powerpoint/2010/main" val="1687458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7616952" cy="4672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Refrain …    Điệp khúc …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*Måtte meg glemme mitt liv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Xin cho con quên đời mình,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å 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følge Herrens kallerøst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nguyện theo tiếng Chúa gọi.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Selv det er stund av sørg og trengsel,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Dẫu có lúc sầu héo hon,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*måtte jeg være trofast å følge Deg hele mitt liv.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xin trung kiên theo Chúa suốt đời con.</a:t>
            </a:r>
          </a:p>
        </p:txBody>
      </p:sp>
    </p:spTree>
    <p:extLst>
      <p:ext uri="{BB962C8B-B14F-4D97-AF65-F5344CB8AC3E}">
        <p14:creationId xmlns:p14="http://schemas.microsoft.com/office/powerpoint/2010/main" val="2018034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00200"/>
            <a:ext cx="7461504" cy="47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Vers 3   |     Lời 3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*Jeg ønsker å offre livet mitt </a:t>
            </a:r>
          </a:p>
          <a:p>
            <a:pPr marL="0" indent="0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C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on xin dâng đời sống con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600">
                <a:latin typeface="Times New Roman" panose="02020603050405020304" pitchFamily="18" charset="0"/>
                <a:cs typeface="Times New Roman" panose="02020603050405020304" pitchFamily="18" charset="0"/>
              </a:rPr>
              <a:t>for å tilbakebetale så mange skylder jeg har begått.</a:t>
            </a:r>
          </a:p>
          <a:p>
            <a:pPr marL="0" indent="0">
              <a:buNone/>
            </a:pP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để đền lại biết bao lỗi lầm. 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*Mått kjælighets Far lede meg,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Xin Cha yêu dìu dắt con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*lojalt å følge røsten av Herrens kall</a:t>
            </a:r>
            <a:endParaRPr lang="en-NO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trung thành theo tiếng Chúa gọi con.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64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7529689" cy="4151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Før har Peter risikert livet sitt </a:t>
            </a:r>
          </a:p>
          <a:p>
            <a:pPr marL="0" indent="0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Xưa Phi-e-rơ liều mình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*av kjærligheten lidet blodig å følge Herre.</a:t>
            </a:r>
          </a:p>
          <a:p>
            <a:pPr marL="0" indent="0">
              <a:buNone/>
            </a:pP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vì yêu chịu thập hình theo Chúa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*Herre! Du vil at jeg skal følge Deg. 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Chúa! Ngài muốn con theo Ngài.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*Jeg har hjertelig bestemt meg, bruk meg Herren!</a:t>
            </a:r>
            <a:endParaRPr lang="en-NO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Con quyết lòng xin Chúa hãy dùng con.</a:t>
            </a:r>
          </a:p>
        </p:txBody>
      </p:sp>
    </p:spTree>
    <p:extLst>
      <p:ext uri="{BB962C8B-B14F-4D97-AF65-F5344CB8AC3E}">
        <p14:creationId xmlns:p14="http://schemas.microsoft.com/office/powerpoint/2010/main" val="209293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5A0B8-EFAA-AE4E-AEE0-9A9BA97B2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544010"/>
            <a:ext cx="8156447" cy="62042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Salmene 100:4-5     Takk med lovpris og påkallese.</a:t>
            </a:r>
          </a:p>
          <a:p>
            <a:pPr marL="400050" lvl="1" indent="0">
              <a:buNone/>
            </a:pP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NBK </a:t>
            </a:r>
            <a:r>
              <a:rPr lang="en-US" baseline="30000">
                <a:effectLst/>
                <a:latin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</a:rPr>
              <a:t> Gå inn gjennom hans porter med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takkesang</a:t>
            </a:r>
            <a:r>
              <a:rPr lang="en-US">
                <a:effectLst/>
                <a:latin typeface="Times New Roman" panose="02020603050405020304" pitchFamily="18" charset="0"/>
              </a:rPr>
              <a:t>, inn i hans forgårder med lovsang.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Takk ham </a:t>
            </a:r>
            <a:r>
              <a:rPr lang="en-US">
                <a:effectLst/>
                <a:latin typeface="Times New Roman" panose="02020603050405020304" pitchFamily="18" charset="0"/>
              </a:rPr>
              <a:t>og pris hans navn!  </a:t>
            </a:r>
            <a:r>
              <a:rPr lang="en-US" baseline="30000">
                <a:effectLst/>
                <a:latin typeface="Times New Roman" panose="02020603050405020304" pitchFamily="18" charset="0"/>
              </a:rPr>
              <a:t>5</a:t>
            </a:r>
            <a:r>
              <a:rPr lang="en-US">
                <a:effectLst/>
                <a:latin typeface="Times New Roman" panose="02020603050405020304" pitchFamily="18" charset="0"/>
              </a:rPr>
              <a:t> For Herren er god, hans miskunnhet varer til evig tid, og hans trofasthet fra slekt til slekt. 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Filipperne 4:6            Bønn med takk</a:t>
            </a:r>
            <a:endParaRPr lang="en-US" sz="2800">
              <a:latin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>
                <a:effectLst/>
                <a:latin typeface="Times New Roman" panose="02020603050405020304" pitchFamily="18" charset="0"/>
              </a:rPr>
              <a:t> </a:t>
            </a: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NBK </a:t>
            </a:r>
            <a:r>
              <a:rPr lang="en-US">
                <a:effectLst/>
                <a:latin typeface="Times New Roman" panose="02020603050405020304" pitchFamily="18" charset="0"/>
              </a:rPr>
              <a:t>Vær ikke bekymret for noe, men la i alle ting deres bønneemner komme fram for Gud i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påkallelse</a:t>
            </a:r>
            <a:r>
              <a:rPr lang="en-US">
                <a:effectLst/>
                <a:latin typeface="Times New Roman" panose="02020603050405020304" pitchFamily="18" charset="0"/>
              </a:rPr>
              <a:t> og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bønn med takk</a:t>
            </a:r>
            <a:r>
              <a:rPr lang="en-US">
                <a:effectLst/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omerne 14:8             Hengivelse</a:t>
            </a:r>
            <a:endParaRPr lang="en-US">
              <a:effectLst/>
              <a:latin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NBK </a:t>
            </a:r>
            <a:r>
              <a:rPr lang="en-US">
                <a:effectLst/>
                <a:latin typeface="Times New Roman" panose="02020603050405020304" pitchFamily="18" charset="0"/>
              </a:rPr>
              <a:t>For om vi lever, så lever vi for Herren, og om vi dør, så dør vi for Herren. Enten vi da lever eller dør, så hører vi Herren til. </a:t>
            </a:r>
            <a:endParaRPr lang="en-US">
              <a:effectLst/>
            </a:endParaRPr>
          </a:p>
          <a:p>
            <a:pPr marL="400050" lvl="1" indent="0">
              <a:buNone/>
            </a:pPr>
            <a:endParaRPr lang="en-US">
              <a:effectLst/>
            </a:endParaRPr>
          </a:p>
          <a:p>
            <a:pPr marL="400050" lvl="1" indent="0">
              <a:buNone/>
            </a:pP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en-NO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0393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5A0B8-EFAA-AE4E-AEE0-9A9BA97B2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544011"/>
            <a:ext cx="8165938" cy="45141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Takk Gud for frelsen, kallet, tjenesten og visjon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Frelst av nåde, ved tro (Eph 2:8-9)</a:t>
            </a:r>
          </a:p>
          <a:p>
            <a:pPr marL="400050" lvl="1" indent="0">
              <a:buNone/>
            </a:pP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NBK 8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 nåde 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 dere frelst,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ved tro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Og dette er ikke av dere selv, det er Guds gave. </a:t>
            </a: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Det er ikke av gjerninger, for at ikke noen skal rose seg [</a:t>
            </a: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at ingen skal skryte av seg selv].</a:t>
            </a:r>
            <a:endParaRPr lang="en-NO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Utvalgt, kalt av nåde (Gal 1.15), satt inn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tjenesten.</a:t>
            </a:r>
          </a:p>
          <a:p>
            <a:pPr marL="400050" lvl="1" indent="0">
              <a:buNone/>
            </a:pPr>
            <a:r>
              <a:rPr lang="en-US" baseline="300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NBK 15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 da han som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utvalgte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meg fra mors liv og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kalte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meg </a:t>
            </a: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ved sin nåde</a:t>
            </a:r>
            <a:r>
              <a:rPr lang="en-US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NO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143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8EA1-8C4F-F34F-BC6B-7EFB8690F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2445"/>
            <a:ext cx="8912578" cy="61072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NO" b="1"/>
              <a:t>II Takk for landet, folkes,</a:t>
            </a:r>
          </a:p>
          <a:p>
            <a:pPr marL="0" indent="0" algn="ctr">
              <a:buNone/>
            </a:pPr>
            <a:r>
              <a:rPr lang="vi-VN" b="1"/>
              <a:t>Brødre, søstre</a:t>
            </a:r>
            <a:r>
              <a:rPr lang="en-NO" b="1"/>
              <a:t> vi tjener Gud med</a:t>
            </a:r>
          </a:p>
          <a:p>
            <a:pPr marL="0" indent="0">
              <a:buNone/>
            </a:pPr>
            <a:r>
              <a:rPr lang="en-NO"/>
              <a:t>. Landet som vi er født og vokst opp.</a:t>
            </a:r>
          </a:p>
          <a:p>
            <a:pPr marL="0" indent="0">
              <a:buNone/>
            </a:pPr>
            <a:r>
              <a:rPr lang="en-NO"/>
              <a:t>           Redelse og bevart. For meg,</a:t>
            </a:r>
          </a:p>
          <a:p>
            <a:pPr marL="0" indent="0">
              <a:buNone/>
            </a:pPr>
            <a:r>
              <a:rPr lang="en-NO"/>
              <a:t>           gjennom Vietnam krigen, omskolering</a:t>
            </a:r>
          </a:p>
          <a:p>
            <a:pPr marL="0" indent="0">
              <a:buNone/>
            </a:pPr>
            <a:r>
              <a:rPr lang="en-NO"/>
              <a:t>.Landet som har reddet oss, gitt oss frihet og mulighet</a:t>
            </a:r>
          </a:p>
          <a:p>
            <a:pPr marL="0" indent="0">
              <a:buNone/>
            </a:pPr>
            <a:r>
              <a:rPr lang="en-NO"/>
              <a:t>      For meg, reddet fra havet.</a:t>
            </a:r>
          </a:p>
          <a:p>
            <a:pPr marL="0" indent="0">
              <a:buNone/>
            </a:pPr>
            <a:r>
              <a:rPr lang="en-NO"/>
              <a:t>      Gir meg, barne mine…frihet, utdanning,</a:t>
            </a:r>
          </a:p>
          <a:p>
            <a:pPr marL="0" indent="0">
              <a:buNone/>
            </a:pPr>
            <a:r>
              <a:rPr lang="en-NO"/>
              <a:t>      job, et godt liv, mulighetene å tjene Gud.</a:t>
            </a:r>
          </a:p>
          <a:p>
            <a:pPr marL="0" indent="0">
              <a:buNone/>
            </a:pPr>
            <a:r>
              <a:rPr lang="en-NO"/>
              <a:t>.</a:t>
            </a:r>
            <a:r>
              <a:rPr lang="en-NO" sz="3000"/>
              <a:t>Brødre, søstre, ungdom, barn som jeg kjenner Gud med.</a:t>
            </a:r>
          </a:p>
          <a:p>
            <a:pPr marL="0" indent="0">
              <a:buNone/>
            </a:pPr>
            <a:r>
              <a:rPr lang="en-NO"/>
              <a:t>     VM.   </a:t>
            </a:r>
            <a:r>
              <a:rPr lang="en-US"/>
              <a:t>i</a:t>
            </a:r>
            <a:r>
              <a:rPr lang="en-NO"/>
              <a:t> 24 år fra 14.8.1999</a:t>
            </a:r>
          </a:p>
          <a:p>
            <a:pPr marL="0" indent="0">
              <a:buNone/>
            </a:pPr>
            <a:r>
              <a:rPr lang="en-NO"/>
              <a:t>     MOS. Å</a:t>
            </a:r>
            <a:r>
              <a:rPr lang="en-US" sz="3000"/>
              <a:t> b</a:t>
            </a:r>
            <a:r>
              <a:rPr lang="en-NO" sz="3000"/>
              <a:t>egynne 2 felles Gudstjener 19.8.2023</a:t>
            </a:r>
          </a:p>
        </p:txBody>
      </p:sp>
    </p:spTree>
    <p:extLst>
      <p:ext uri="{BB962C8B-B14F-4D97-AF65-F5344CB8AC3E}">
        <p14:creationId xmlns:p14="http://schemas.microsoft.com/office/powerpoint/2010/main" val="421934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0824"/>
            <a:ext cx="8577072" cy="4233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O"/>
              <a:t>III. </a:t>
            </a:r>
            <a:r>
              <a:rPr lang="en-NO" b="1"/>
              <a:t>Jeg synger en sang som et bønn,</a:t>
            </a:r>
          </a:p>
          <a:p>
            <a:pPr marL="0" indent="0" algn="ctr">
              <a:buNone/>
            </a:pPr>
            <a:r>
              <a:rPr lang="en-US" b="1"/>
              <a:t>en t</a:t>
            </a:r>
            <a:r>
              <a:rPr lang="en-NO" b="1"/>
              <a:t>akkesang med påkallse for</a:t>
            </a:r>
          </a:p>
          <a:p>
            <a:pPr marL="0" indent="0">
              <a:buNone/>
            </a:pPr>
            <a:r>
              <a:rPr lang="en-NO" sz="2600"/>
              <a:t>-kjærlighet å respondere frelsens nåde</a:t>
            </a:r>
          </a:p>
          <a:p>
            <a:pPr marL="0" indent="0">
              <a:buNone/>
            </a:pPr>
            <a:r>
              <a:rPr lang="en-NO" sz="2600"/>
              <a:t>-mer kjærlighet å tjenne Gud for hele livet</a:t>
            </a:r>
          </a:p>
          <a:p>
            <a:pPr marL="0" indent="0">
              <a:buNone/>
            </a:pPr>
            <a:r>
              <a:rPr lang="en-NO" sz="2600"/>
              <a:t>-kjærlighets pasjon for at denne verden skulle ikke feste oss</a:t>
            </a:r>
          </a:p>
          <a:p>
            <a:pPr marL="0" indent="0">
              <a:buNone/>
            </a:pPr>
            <a:r>
              <a:rPr lang="en-NO" sz="2600"/>
              <a:t>-offrer livet sitt, klart å følge Herren.</a:t>
            </a:r>
          </a:p>
          <a:p>
            <a:pPr marL="0" indent="0">
              <a:buNone/>
            </a:pPr>
            <a:r>
              <a:rPr lang="en-NO" sz="2600"/>
              <a:t>-Lovpris Guds lidenskappelig, uendelig kjærlighet</a:t>
            </a:r>
          </a:p>
          <a:p>
            <a:pPr marL="0" indent="0">
              <a:buNone/>
            </a:pPr>
            <a:r>
              <a:rPr lang="en-NO" sz="2600"/>
              <a:t>-En påkallelse for ledelse, trofasthet, hengivelse.</a:t>
            </a:r>
          </a:p>
          <a:p>
            <a:pPr marL="0" indent="0">
              <a:buNone/>
            </a:pPr>
            <a:endParaRPr lang="en-NO" sz="2600"/>
          </a:p>
          <a:p>
            <a:pPr marL="0" indent="0">
              <a:buNone/>
            </a:pPr>
            <a:endParaRPr lang="en-NO" sz="2600" b="1"/>
          </a:p>
          <a:p>
            <a:pPr marL="0" indent="0">
              <a:buNone/>
            </a:pPr>
            <a:endParaRPr lang="en-NO" sz="2600" b="1"/>
          </a:p>
          <a:p>
            <a:pPr marL="0" indent="0">
              <a:buNone/>
            </a:pPr>
            <a:endParaRPr lang="en-NO" sz="2600" b="1"/>
          </a:p>
        </p:txBody>
      </p:sp>
    </p:spTree>
    <p:extLst>
      <p:ext uri="{BB962C8B-B14F-4D97-AF65-F5344CB8AC3E}">
        <p14:creationId xmlns:p14="http://schemas.microsoft.com/office/powerpoint/2010/main" val="272655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2729"/>
            <a:ext cx="8686800" cy="5257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O" sz="2800"/>
              <a:t>                             Vers 1   |    Lời 1</a:t>
            </a:r>
          </a:p>
          <a:p>
            <a:pPr marL="0" indent="0">
              <a:buNone/>
            </a:pPr>
            <a:r>
              <a:rPr lang="en-NO" sz="2800"/>
              <a:t>*Gi meg mer kjærliget til å respondere frelsens nåde</a:t>
            </a:r>
          </a:p>
          <a:p>
            <a:pPr marL="0" indent="0">
              <a:buNone/>
            </a:pPr>
            <a:r>
              <a:rPr lang="en-NO" sz="2800"/>
              <a:t>  </a:t>
            </a:r>
            <a:r>
              <a:rPr lang="en-NO" sz="2800" b="1"/>
              <a:t>Xin cho con tình mến yêu để đền đáp ơn cứu chuộc</a:t>
            </a:r>
            <a:r>
              <a:rPr lang="en-NO" sz="2800"/>
              <a:t>.</a:t>
            </a:r>
          </a:p>
          <a:p>
            <a:pPr marL="0" indent="0">
              <a:buNone/>
            </a:pPr>
            <a:r>
              <a:rPr lang="en-NO" sz="2800"/>
              <a:t>*Gi meg mer kjærlighet til å tjene Herre hele mitt liv</a:t>
            </a:r>
          </a:p>
          <a:p>
            <a:pPr marL="0" indent="0">
              <a:buNone/>
            </a:pPr>
            <a:r>
              <a:rPr lang="en-NO" sz="2800"/>
              <a:t>  </a:t>
            </a:r>
            <a:r>
              <a:rPr lang="en-NO" sz="2600" b="1"/>
              <a:t>Thêm cho con tình mến yêu để hầu việc Chúa suốt đời con.</a:t>
            </a:r>
          </a:p>
          <a:p>
            <a:pPr marL="0" indent="0">
              <a:buNone/>
            </a:pPr>
            <a:r>
              <a:rPr lang="en-NO" sz="2600"/>
              <a:t>*Gi meg  pasjon for din kjærlighet for at verden skulle ikke  forsette å feste meg.</a:t>
            </a:r>
          </a:p>
          <a:p>
            <a:pPr marL="0" indent="0">
              <a:buNone/>
            </a:pPr>
            <a:r>
              <a:rPr lang="en-NO" sz="2600"/>
              <a:t>    </a:t>
            </a:r>
            <a:r>
              <a:rPr lang="en-NO" sz="2600" b="1"/>
              <a:t>Cho con say mê tình Ngài để đời nầy chẳng còn vương vấn</a:t>
            </a:r>
            <a:endParaRPr lang="en-NO" sz="2800" b="1"/>
          </a:p>
          <a:p>
            <a:pPr marL="0" indent="0">
              <a:buNone/>
            </a:pPr>
            <a:r>
              <a:rPr lang="en-NO" sz="2800"/>
              <a:t>*Offrer mitt liv for Deg, klart å følge kjærlighetens kall.</a:t>
            </a:r>
          </a:p>
          <a:p>
            <a:pPr marL="0" indent="0">
              <a:buNone/>
            </a:pPr>
            <a:r>
              <a:rPr lang="en-NO" sz="2800"/>
              <a:t>   </a:t>
            </a:r>
            <a:r>
              <a:rPr lang="en-NO" sz="2800" b="1"/>
              <a:t>Dâng cuộc sống con cho Ngài</a:t>
            </a:r>
            <a:r>
              <a:rPr lang="en-NO" sz="2800"/>
              <a:t> </a:t>
            </a:r>
          </a:p>
          <a:p>
            <a:pPr marL="0" indent="0">
              <a:buNone/>
            </a:pPr>
            <a:r>
              <a:rPr lang="en-NO" sz="2800"/>
              <a:t>   </a:t>
            </a:r>
            <a:r>
              <a:rPr lang="en-NO" sz="2800" b="1"/>
              <a:t>để sẵn sàng vâng tiếng gọi tình yêu.</a:t>
            </a:r>
          </a:p>
        </p:txBody>
      </p:sp>
    </p:spTree>
    <p:extLst>
      <p:ext uri="{BB962C8B-B14F-4D97-AF65-F5344CB8AC3E}">
        <p14:creationId xmlns:p14="http://schemas.microsoft.com/office/powerpoint/2010/main" val="124736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NO" sz="2800">
                <a:solidFill>
                  <a:srgbClr val="FF0000"/>
                </a:solidFill>
              </a:rPr>
              <a:t>Refrain | Điệp khúc</a:t>
            </a:r>
          </a:p>
          <a:p>
            <a:pPr marL="0" indent="0">
              <a:buNone/>
            </a:pPr>
            <a:r>
              <a:rPr lang="en-NO" sz="2800"/>
              <a:t>*Jesus er frelser</a:t>
            </a:r>
          </a:p>
          <a:p>
            <a:pPr marL="0" indent="0">
              <a:buNone/>
            </a:pPr>
            <a:r>
              <a:rPr lang="en-NO" sz="2800"/>
              <a:t>  </a:t>
            </a:r>
            <a:r>
              <a:rPr lang="en-NO" sz="2800" b="1"/>
              <a:t>Giê-su là cứu Chúa.</a:t>
            </a:r>
          </a:p>
          <a:p>
            <a:pPr marL="0" indent="0">
              <a:buNone/>
            </a:pPr>
            <a:r>
              <a:rPr lang="en-NO" sz="2800"/>
              <a:t>*så lidenskapelig og mystiske kjærlighet!</a:t>
            </a:r>
          </a:p>
          <a:p>
            <a:pPr marL="0" indent="0">
              <a:buNone/>
            </a:pPr>
            <a:r>
              <a:rPr lang="en-NO" sz="2600"/>
              <a:t>  </a:t>
            </a:r>
            <a:r>
              <a:rPr lang="en-NO" sz="2600" b="1"/>
              <a:t>Tình yêu sao đắm đuối nhiệm màu!</a:t>
            </a:r>
          </a:p>
          <a:p>
            <a:pPr marL="0" indent="0">
              <a:buNone/>
            </a:pPr>
            <a:r>
              <a:rPr lang="en-NO" sz="2600"/>
              <a:t>* Elsker meg,  for at du elsker meg,</a:t>
            </a:r>
          </a:p>
          <a:p>
            <a:pPr marL="0" indent="0">
              <a:buNone/>
            </a:pPr>
            <a:r>
              <a:rPr lang="en-NO" sz="2600"/>
              <a:t>    </a:t>
            </a:r>
            <a:r>
              <a:rPr lang="en-NO" sz="2600" b="1"/>
              <a:t>Yêu con chính vì yêu co</a:t>
            </a:r>
            <a:r>
              <a:rPr lang="en-NO" sz="2600"/>
              <a:t>n</a:t>
            </a:r>
          </a:p>
          <a:p>
            <a:pPr marL="0" indent="0">
              <a:buNone/>
            </a:pPr>
            <a:r>
              <a:rPr lang="en-NO" sz="2600"/>
              <a:t>* offret Du deg </a:t>
            </a:r>
            <a:r>
              <a:rPr lang="en-US" sz="2600"/>
              <a:t>i Golgotha.</a:t>
            </a:r>
          </a:p>
          <a:p>
            <a:pPr marL="0" indent="0">
              <a:buNone/>
            </a:pPr>
            <a:r>
              <a:rPr lang="en-NO" sz="2600"/>
              <a:t>    </a:t>
            </a:r>
            <a:r>
              <a:rPr lang="en-NO" sz="2600" b="1"/>
              <a:t>Chúa đã chết nơi đồi vắng</a:t>
            </a:r>
          </a:p>
        </p:txBody>
      </p:sp>
    </p:spTree>
    <p:extLst>
      <p:ext uri="{BB962C8B-B14F-4D97-AF65-F5344CB8AC3E}">
        <p14:creationId xmlns:p14="http://schemas.microsoft.com/office/powerpoint/2010/main" val="311548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7616952" cy="4672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Refrain …    Điệp khúc …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*Måtte meg glemme mitt liv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Xin cho con quên đời mình,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følge Herrens kallerøst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nguyện theo tiếng Chúa gọi.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Selv det er stund av sørg og trengsel,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Dẫu có lúc sầu héo hon,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*måtte jeg være trofast å følge Deg hele mitt liv.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xin trung kiên theo Chúa suốt đời con.</a:t>
            </a:r>
          </a:p>
        </p:txBody>
      </p:sp>
    </p:spTree>
    <p:extLst>
      <p:ext uri="{BB962C8B-B14F-4D97-AF65-F5344CB8AC3E}">
        <p14:creationId xmlns:p14="http://schemas.microsoft.com/office/powerpoint/2010/main" val="11630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5C82-F4AF-E84D-A319-D39C773AD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7507111" cy="4778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Vers 2       |      Lời 2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*Oh.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å uendelig er Guds kjælighet.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Ôi bao la tình Chúa yêu,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For menneskets skyld har Herren forlat sin trone,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vì người mà Chúa bỏ ngai vàng.</a:t>
            </a:r>
            <a:endParaRPr lang="en-NO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kom til verden, å finne og redde meg.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xuống thế gian tìm cứu con,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ødt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krybben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hos saue</a:t>
            </a: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stall.</a:t>
            </a:r>
          </a:p>
          <a:p>
            <a:pPr marL="0" indent="0">
              <a:buNone/>
            </a:pPr>
            <a:r>
              <a:rPr lang="en-NO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N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giáng trần trong máng cỏ chuồn chiên.</a:t>
            </a:r>
          </a:p>
        </p:txBody>
      </p:sp>
    </p:spTree>
    <p:extLst>
      <p:ext uri="{BB962C8B-B14F-4D97-AF65-F5344CB8AC3E}">
        <p14:creationId xmlns:p14="http://schemas.microsoft.com/office/powerpoint/2010/main" val="255791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8787</TotalTime>
  <Words>1111</Words>
  <Application>Microsoft Macintosh PowerPoint</Application>
  <PresentationFormat>On-screen Show (4:3)</PresentationFormat>
  <Paragraphs>128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Felles Gudstjenesten Søndag 20. August.2023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 Tri Minh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Trung tâm Tin Lành Oslo Khoá giáo lý Báp-tem</dc:title>
  <dc:creator>MINH TRI VO</dc:creator>
  <cp:lastModifiedBy>Minh Vo Tri</cp:lastModifiedBy>
  <cp:revision>369</cp:revision>
  <cp:lastPrinted>2013-05-17T14:11:37Z</cp:lastPrinted>
  <dcterms:created xsi:type="dcterms:W3CDTF">2013-05-03T13:58:28Z</dcterms:created>
  <dcterms:modified xsi:type="dcterms:W3CDTF">2023-08-20T08:14:40Z</dcterms:modified>
</cp:coreProperties>
</file>